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3F6D9-0DB7-40F1-8929-0D6D70D413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Wednesday, October 18, 2017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0000"/>
                </a:solidFill>
              </a:rPr>
              <a:t>Write In Your Agenda: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000" u="sng">
                <a:solidFill>
                  <a:srgbClr val="00B0F0"/>
                </a:solidFill>
              </a:rPr>
              <a:t>CW:</a:t>
            </a:r>
            <a:r>
              <a:rPr lang="en-US" sz="3000">
                <a:solidFill>
                  <a:srgbClr val="00B0F0"/>
                </a:solidFill>
              </a:rPr>
              <a:t> </a:t>
            </a:r>
            <a:endParaRPr lang="en-US"/>
          </a:p>
          <a:p>
            <a:r>
              <a:rPr lang="en-US" sz="3000">
                <a:solidFill>
                  <a:srgbClr val="00B0F0"/>
                </a:solidFill>
              </a:rPr>
              <a:t>Interactives Dynamic Earth Website Questions (online)</a:t>
            </a:r>
          </a:p>
          <a:p>
            <a:r>
              <a:rPr lang="en-US" sz="3000">
                <a:solidFill>
                  <a:srgbClr val="00B0F0"/>
                </a:solidFill>
              </a:rPr>
              <a:t>An Inside Look at the San Andreas Fault</a:t>
            </a:r>
          </a:p>
          <a:p>
            <a:endParaRPr lang="en-US" sz="3000" u="sng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>
                <a:solidFill>
                  <a:schemeClr val="accent4"/>
                </a:solidFill>
              </a:rPr>
              <a:t>HW:</a:t>
            </a:r>
            <a:r>
              <a:rPr lang="en-US" sz="3000">
                <a:solidFill>
                  <a:schemeClr val="accent4"/>
                </a:solidFill>
              </a:rPr>
              <a:t> </a:t>
            </a:r>
          </a:p>
          <a:p>
            <a:r>
              <a:rPr lang="en-US" sz="3000">
                <a:solidFill>
                  <a:schemeClr val="accent4"/>
                </a:solidFill>
              </a:rPr>
              <a:t>Finish "Interactives Dynamic Earth Website Questions".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Write In Your Monitoring Log: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>
                <a:solidFill>
                  <a:srgbClr val="FFFF00"/>
                </a:solidFill>
              </a:rPr>
              <a:t>Response to Warm-Up:</a:t>
            </a:r>
            <a:r>
              <a:rPr lang="en-US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>
                <a:solidFill>
                  <a:srgbClr val="FFFF00"/>
                </a:solidFill>
              </a:rPr>
              <a:t>What did you do over the break?</a:t>
            </a:r>
            <a:endParaRPr lang="en-US" u="sng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>
                <a:solidFill>
                  <a:srgbClr val="00B050"/>
                </a:solidFill>
              </a:rPr>
              <a:t>You will need</a:t>
            </a:r>
            <a:r>
              <a:rPr lang="en-US" b="1" u="sng">
                <a:solidFill>
                  <a:srgbClr val="00B050"/>
                </a:solidFill>
              </a:rPr>
              <a:t>:</a:t>
            </a:r>
          </a:p>
          <a:p>
            <a:r>
              <a:rPr lang="en-US">
                <a:solidFill>
                  <a:srgbClr val="00B050"/>
                </a:solidFill>
              </a:rPr>
              <a:t>Pencil</a:t>
            </a:r>
          </a:p>
          <a:p>
            <a:r>
              <a:rPr lang="en-US">
                <a:solidFill>
                  <a:srgbClr val="00B050"/>
                </a:solidFill>
              </a:rPr>
              <a:t>Agenda</a:t>
            </a:r>
          </a:p>
          <a:p>
            <a:r>
              <a:rPr lang="en-US">
                <a:solidFill>
                  <a:srgbClr val="00B050"/>
                </a:solidFill>
              </a:rPr>
              <a:t>New Monitoring Log</a:t>
            </a:r>
          </a:p>
          <a:p>
            <a:pPr marL="0" indent="0">
              <a:buNone/>
            </a:pPr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Learning Goal and Scale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>
                <a:solidFill>
                  <a:schemeClr val="accent4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18494" y="190005"/>
            <a:ext cx="5844468" cy="655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3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Wednesday, October 18, 2017</vt:lpstr>
      <vt:lpstr>Learning Goal and Scale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Wednesday, October 18, 2017</dc:title>
  <cp:revision>1</cp:revision>
  <dcterms:modified xsi:type="dcterms:W3CDTF">2017-10-18T18:16:18Z</dcterms:modified>
</cp:coreProperties>
</file>